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2" r:id="rId3"/>
    <p:sldId id="259" r:id="rId4"/>
    <p:sldId id="260" r:id="rId5"/>
    <p:sldId id="257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FC2B8-7634-470B-B5C1-A46B483C7AD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48D72-C9F3-41ED-97DE-2193D03D6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89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5F28-A990-4E05-9980-563C0DBA04CA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A3AE-44AD-4826-96E7-AA37954DC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5F28-A990-4E05-9980-563C0DBA04CA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A3AE-44AD-4826-96E7-AA37954DC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5F28-A990-4E05-9980-563C0DBA04CA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A3AE-44AD-4826-96E7-AA37954DC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5F28-A990-4E05-9980-563C0DBA04CA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A3AE-44AD-4826-96E7-AA37954DC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5F28-A990-4E05-9980-563C0DBA04CA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A3AE-44AD-4826-96E7-AA37954DC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5F28-A990-4E05-9980-563C0DBA04CA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A3AE-44AD-4826-96E7-AA37954DC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5F28-A990-4E05-9980-563C0DBA04CA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A3AE-44AD-4826-96E7-AA37954DC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5F28-A990-4E05-9980-563C0DBA04CA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A3AE-44AD-4826-96E7-AA37954DC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5F28-A990-4E05-9980-563C0DBA04CA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A3AE-44AD-4826-96E7-AA37954DC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5F28-A990-4E05-9980-563C0DBA04CA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A3AE-44AD-4826-96E7-AA37954DC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5F28-A990-4E05-9980-563C0DBA04CA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A3AE-44AD-4826-96E7-AA37954DC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15F28-A990-4E05-9980-563C0DBA04CA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DA3AE-44AD-4826-96E7-AA37954DC0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Note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dirty="0" smtClean="0"/>
              <a:t>So you have to take notes… why?</a:t>
            </a:r>
          </a:p>
          <a:p>
            <a:endParaRPr lang="en-US" dirty="0"/>
          </a:p>
          <a:p>
            <a:r>
              <a:rPr lang="en-US" dirty="0" smtClean="0"/>
              <a:t>Notes help brain remember information.</a:t>
            </a:r>
          </a:p>
          <a:p>
            <a:endParaRPr lang="en-US" dirty="0"/>
          </a:p>
          <a:p>
            <a:r>
              <a:rPr lang="en-US" dirty="0" smtClean="0"/>
              <a:t>What word is missing from the above sentence?    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Certain words can be skipped when taking notes.</a:t>
            </a:r>
          </a:p>
          <a:p>
            <a:endParaRPr lang="en-US" dirty="0"/>
          </a:p>
          <a:p>
            <a:r>
              <a:rPr lang="en-US" dirty="0" smtClean="0"/>
              <a:t>Notes will be the only time you’re told </a:t>
            </a:r>
            <a:r>
              <a:rPr lang="en-US" b="1" dirty="0" smtClean="0"/>
              <a:t>not to write too much </a:t>
            </a:r>
            <a:r>
              <a:rPr lang="en-US" dirty="0" smtClean="0"/>
              <a:t>and </a:t>
            </a:r>
            <a:r>
              <a:rPr lang="en-US" b="1" dirty="0" smtClean="0"/>
              <a:t>skip certain words </a:t>
            </a:r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How Do I Write Notes?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smtClean="0"/>
              <a:t>Skip unnecessary words – on  page 19 – 2</a:t>
            </a:r>
            <a:r>
              <a:rPr lang="en-US" baseline="30000" dirty="0" smtClean="0"/>
              <a:t>nd</a:t>
            </a:r>
            <a:r>
              <a:rPr lang="en-US" dirty="0" smtClean="0"/>
              <a:t> sentence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Ex.</a:t>
            </a:r>
            <a:r>
              <a:rPr lang="en-US" dirty="0" smtClean="0"/>
              <a:t>  When Leeuwenhoek looked at the scrapings, he became the 1</a:t>
            </a:r>
            <a:r>
              <a:rPr lang="en-US" baseline="30000" dirty="0" smtClean="0"/>
              <a:t>st</a:t>
            </a:r>
            <a:r>
              <a:rPr lang="en-US" dirty="0" smtClean="0"/>
              <a:t> person to see the tiny single-celled organisms that are now called bacteria.</a:t>
            </a:r>
          </a:p>
          <a:p>
            <a:endParaRPr lang="en-US" dirty="0" smtClean="0"/>
          </a:p>
          <a:p>
            <a:r>
              <a:rPr lang="en-US" dirty="0" smtClean="0"/>
              <a:t>Leeuwenhoek looked at scrapings became 1</a:t>
            </a:r>
            <a:r>
              <a:rPr lang="en-US" baseline="30000" dirty="0" smtClean="0"/>
              <a:t>st</a:t>
            </a:r>
            <a:r>
              <a:rPr lang="en-US" dirty="0" smtClean="0"/>
              <a:t> to see single celled organisms called bacteria</a:t>
            </a:r>
          </a:p>
          <a:p>
            <a:endParaRPr lang="en-US" dirty="0"/>
          </a:p>
          <a:p>
            <a:r>
              <a:rPr lang="en-US" dirty="0" smtClean="0"/>
              <a:t>Common skip words:  the, it, is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How Do I Write Notes?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smtClean="0"/>
              <a:t>Symbols &amp; Abbreviations – Use symbols &amp; abbreviations to save time writing</a:t>
            </a:r>
          </a:p>
          <a:p>
            <a:endParaRPr lang="en-US" dirty="0"/>
          </a:p>
          <a:p>
            <a:r>
              <a:rPr lang="en-US" dirty="0" smtClean="0"/>
              <a:t>Ex.     &amp;,   w/,   ↑,  temp.   Nov.  @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You’re 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839200" cy="5638800"/>
          </a:xfrm>
        </p:spPr>
        <p:txBody>
          <a:bodyPr/>
          <a:lstStyle/>
          <a:p>
            <a:r>
              <a:rPr lang="en-US" dirty="0" smtClean="0"/>
              <a:t>After you read page 16 &amp; write notes, skip a line &amp; write the next section heading:</a:t>
            </a:r>
          </a:p>
          <a:p>
            <a:endParaRPr lang="en-US" dirty="0"/>
          </a:p>
          <a:p>
            <a:r>
              <a:rPr lang="en-US" dirty="0" smtClean="0"/>
              <a:t>First Sightings of Cells (pg. 17)</a:t>
            </a:r>
          </a:p>
          <a:p>
            <a:r>
              <a:rPr lang="en-US" dirty="0" smtClean="0"/>
              <a:t>Skip a line and write notes under this section until you get to Robert Hooke</a:t>
            </a:r>
          </a:p>
          <a:p>
            <a:endParaRPr lang="en-US" dirty="0"/>
          </a:p>
          <a:p>
            <a:r>
              <a:rPr lang="en-US" dirty="0" smtClean="0"/>
              <a:t>Skip a line and now write Robert Hooke – skip a line and write notes under this section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dirty="0" smtClean="0"/>
              <a:t>Always skip a line after a section heading and after you finish a section of notes </a:t>
            </a:r>
          </a:p>
          <a:p>
            <a:endParaRPr lang="en-US" dirty="0"/>
          </a:p>
          <a:p>
            <a:r>
              <a:rPr lang="en-US" dirty="0" smtClean="0"/>
              <a:t>You should have 5 section headings in your notes when you’re done – Introduction, First Sightings of Cells,  Robert Hooke, Anton van Leeuwenhoek, &amp;  The Cell Theory</a:t>
            </a:r>
          </a:p>
          <a:p>
            <a:endParaRPr lang="en-US" dirty="0"/>
          </a:p>
          <a:p>
            <a:r>
              <a:rPr lang="en-US" dirty="0" smtClean="0"/>
              <a:t>Stop taking notes at the end of page 20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First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57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Read pages 16 – 22 	quietly with partner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While reading:</a:t>
            </a:r>
          </a:p>
          <a:p>
            <a:r>
              <a:rPr lang="en-US" dirty="0" smtClean="0"/>
              <a:t> stop and think about bolded words</a:t>
            </a:r>
          </a:p>
          <a:p>
            <a:r>
              <a:rPr lang="en-US" dirty="0" smtClean="0"/>
              <a:t>read captions  by pictures </a:t>
            </a:r>
          </a:p>
          <a:p>
            <a:r>
              <a:rPr lang="en-US" dirty="0" smtClean="0"/>
              <a:t>Study pictures for a moment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When finished… you’re ready to begin note taking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Take Notes?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method called – 3 column notes</a:t>
            </a:r>
          </a:p>
          <a:p>
            <a:endParaRPr lang="en-US" dirty="0"/>
          </a:p>
          <a:p>
            <a:r>
              <a:rPr lang="en-US" dirty="0" smtClean="0"/>
              <a:t>Paper divided into three columns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Set -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name of the section on the </a:t>
            </a:r>
            <a:r>
              <a:rPr lang="en-US" b="1" u="sng" dirty="0" smtClean="0"/>
              <a:t>Top Blue Line </a:t>
            </a:r>
            <a:r>
              <a:rPr lang="en-US" dirty="0" smtClean="0"/>
              <a:t>of your paper starting at the </a:t>
            </a:r>
            <a:r>
              <a:rPr lang="en-US" b="1" u="sng" dirty="0" smtClean="0"/>
              <a:t>Pink Line </a:t>
            </a:r>
          </a:p>
          <a:p>
            <a:endParaRPr lang="en-US" dirty="0"/>
          </a:p>
          <a:p>
            <a:r>
              <a:rPr lang="en-US" dirty="0" smtClean="0"/>
              <a:t>Write the page numbers this section covers.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(Pgs. 16 – 22)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Ex.  Discovering Cells                       Pgs. 16-22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b="1" dirty="0" smtClean="0"/>
              <a:t>Purpose </a:t>
            </a:r>
            <a:r>
              <a:rPr lang="en-US" dirty="0" smtClean="0"/>
              <a:t>- break up information into categories to prepare mind to learn about that idea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Should be written on all sections of notes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Some sections have sub headings (heading under main heading)</a:t>
            </a:r>
          </a:p>
          <a:p>
            <a:endParaRPr lang="en-US" dirty="0"/>
          </a:p>
          <a:p>
            <a:r>
              <a:rPr lang="en-US" dirty="0" smtClean="0"/>
              <a:t>Next, skip a line on your paper and write </a:t>
            </a:r>
            <a:r>
              <a:rPr lang="en-US" b="1" dirty="0" smtClean="0"/>
              <a:t>Introduction</a:t>
            </a:r>
            <a:r>
              <a:rPr lang="en-US" dirty="0" smtClean="0"/>
              <a:t> for the notes you’ll write on page 16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I Write?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smtClean="0"/>
              <a:t>How do you know what’s important?</a:t>
            </a:r>
          </a:p>
          <a:p>
            <a:endParaRPr lang="en-US" dirty="0"/>
          </a:p>
          <a:p>
            <a:r>
              <a:rPr lang="en-US" dirty="0" smtClean="0"/>
              <a:t>Anything that is a fact that answers who, what, when, where &amp; why – </a:t>
            </a:r>
            <a:r>
              <a:rPr lang="en-US" b="1" dirty="0" smtClean="0"/>
              <a:t>5 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Go to page 17 – First sightings of Cells – Read the 3</a:t>
            </a:r>
            <a:r>
              <a:rPr lang="en-US" baseline="30000" dirty="0" smtClean="0"/>
              <a:t>rd</a:t>
            </a:r>
            <a:r>
              <a:rPr lang="en-US" dirty="0" smtClean="0"/>
              <a:t> sentence.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Ex.  </a:t>
            </a:r>
            <a:r>
              <a:rPr lang="en-US" b="1" dirty="0" smtClean="0"/>
              <a:t>Around 1590 microscope invented </a:t>
            </a:r>
            <a:r>
              <a:rPr lang="en-US" dirty="0" smtClean="0"/>
              <a:t>– This note answers a when and what question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I Write?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15400" cy="5943600"/>
          </a:xfrm>
        </p:spPr>
        <p:txBody>
          <a:bodyPr/>
          <a:lstStyle/>
          <a:p>
            <a:r>
              <a:rPr lang="en-US" dirty="0" smtClean="0"/>
              <a:t>Bolded words – definitions of words</a:t>
            </a:r>
          </a:p>
          <a:p>
            <a:endParaRPr lang="en-US" dirty="0" smtClean="0"/>
          </a:p>
          <a:p>
            <a:r>
              <a:rPr lang="en-US" dirty="0" smtClean="0"/>
              <a:t>Go to page 16 – 2</a:t>
            </a:r>
            <a:r>
              <a:rPr lang="en-US" baseline="30000" dirty="0" smtClean="0"/>
              <a:t>nd</a:t>
            </a:r>
            <a:r>
              <a:rPr lang="en-US" dirty="0" smtClean="0"/>
              <a:t> paragraph</a:t>
            </a:r>
          </a:p>
          <a:p>
            <a:r>
              <a:rPr lang="en-US" b="1" dirty="0" smtClean="0"/>
              <a:t>Example - Cells- basic units of structure &amp; function in living things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Bolded sentences- Go to page 17 – 2</a:t>
            </a:r>
            <a:r>
              <a:rPr lang="en-US" baseline="30000" dirty="0" smtClean="0"/>
              <a:t>nd</a:t>
            </a:r>
            <a:r>
              <a:rPr lang="en-US" dirty="0" smtClean="0"/>
              <a:t> paragraph</a:t>
            </a:r>
          </a:p>
          <a:p>
            <a:r>
              <a:rPr lang="en-US" b="1" dirty="0" smtClean="0"/>
              <a:t>Example – The invention of microscope made it possible for people to discover and learn about cells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I Write?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b="1" dirty="0" smtClean="0"/>
              <a:t>How </a:t>
            </a:r>
            <a:r>
              <a:rPr lang="en-US" dirty="0" smtClean="0"/>
              <a:t>– anything that explains how something happens – a process</a:t>
            </a:r>
          </a:p>
          <a:p>
            <a:r>
              <a:rPr lang="en-US" b="1" dirty="0" smtClean="0"/>
              <a:t>Ex. </a:t>
            </a:r>
            <a:r>
              <a:rPr lang="en-US" dirty="0" smtClean="0"/>
              <a:t>Photosynthesis occurs water enters roots &amp; CO</a:t>
            </a:r>
            <a:r>
              <a:rPr lang="en-US" sz="2000" dirty="0" smtClean="0"/>
              <a:t>2</a:t>
            </a:r>
          </a:p>
          <a:p>
            <a:pPr>
              <a:buNone/>
            </a:pPr>
            <a:r>
              <a:rPr lang="en-US" sz="2000" dirty="0" smtClean="0"/>
              <a:t>                 </a:t>
            </a:r>
            <a:r>
              <a:rPr lang="en-US" dirty="0" smtClean="0"/>
              <a:t>enters stomata </a:t>
            </a:r>
          </a:p>
          <a:p>
            <a:endParaRPr lang="en-US" dirty="0"/>
          </a:p>
          <a:p>
            <a:r>
              <a:rPr lang="en-US" b="1" dirty="0" smtClean="0"/>
              <a:t>Cause &amp; Effect </a:t>
            </a:r>
            <a:r>
              <a:rPr lang="en-US" dirty="0" smtClean="0"/>
              <a:t>– anything that has a cause &amp; effect relationship</a:t>
            </a:r>
          </a:p>
          <a:p>
            <a:endParaRPr lang="en-US" b="1" dirty="0"/>
          </a:p>
          <a:p>
            <a:r>
              <a:rPr lang="en-US" b="1" dirty="0" smtClean="0"/>
              <a:t>Ex.  Cause – microscope invented</a:t>
            </a:r>
          </a:p>
          <a:p>
            <a:pPr>
              <a:buNone/>
            </a:pPr>
            <a:r>
              <a:rPr lang="en-US" b="1" dirty="0" smtClean="0"/>
              <a:t>           Effect – people could learn about cells now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I Write?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839200" cy="5867400"/>
          </a:xfrm>
        </p:spPr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– </a:t>
            </a:r>
            <a:r>
              <a:rPr lang="en-US" dirty="0" smtClean="0"/>
              <a:t>Anything that is a first – to discover, invent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Ex.  1</a:t>
            </a:r>
            <a:r>
              <a:rPr lang="en-US" b="1" baseline="30000" dirty="0" smtClean="0"/>
              <a:t>st</a:t>
            </a:r>
            <a:r>
              <a:rPr lang="en-US" b="1" dirty="0" smtClean="0"/>
              <a:t> person to discover bacteria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 smtClean="0"/>
              <a:t>Most – </a:t>
            </a:r>
            <a:r>
              <a:rPr lang="en-US" dirty="0" smtClean="0"/>
              <a:t>Anything that most things do</a:t>
            </a:r>
          </a:p>
          <a:p>
            <a:r>
              <a:rPr lang="en-US" b="1" dirty="0" smtClean="0"/>
              <a:t>Ex.  Most living organisms need oxygen</a:t>
            </a:r>
          </a:p>
          <a:p>
            <a:endParaRPr lang="en-US" b="1" dirty="0"/>
          </a:p>
          <a:p>
            <a:r>
              <a:rPr lang="en-US" b="1" dirty="0" smtClean="0"/>
              <a:t>Exceptions /Differences – </a:t>
            </a:r>
            <a:r>
              <a:rPr lang="en-US" dirty="0" smtClean="0"/>
              <a:t>What does not do what most others do</a:t>
            </a:r>
          </a:p>
          <a:p>
            <a:r>
              <a:rPr lang="en-US" b="1" dirty="0" smtClean="0"/>
              <a:t>Ex.  Some bacteria do not need or use oxygen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626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Note Taking</vt:lpstr>
      <vt:lpstr>First Step</vt:lpstr>
      <vt:lpstr>How Do I Take Notes?</vt:lpstr>
      <vt:lpstr>Paper Set - Up</vt:lpstr>
      <vt:lpstr>Headings</vt:lpstr>
      <vt:lpstr>What Do I Write?</vt:lpstr>
      <vt:lpstr>What Do I Write?</vt:lpstr>
      <vt:lpstr>What Do I Write?</vt:lpstr>
      <vt:lpstr>What Do I Write?</vt:lpstr>
      <vt:lpstr>How Do I Write Notes?</vt:lpstr>
      <vt:lpstr>How Do I Write Notes?</vt:lpstr>
      <vt:lpstr>You’re Ready</vt:lpstr>
      <vt:lpstr>Helpful Tips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Taking</dc:title>
  <dc:creator>wjsetup</dc:creator>
  <cp:lastModifiedBy>Kristina</cp:lastModifiedBy>
  <cp:revision>28</cp:revision>
  <dcterms:created xsi:type="dcterms:W3CDTF">2014-12-03T17:07:04Z</dcterms:created>
  <dcterms:modified xsi:type="dcterms:W3CDTF">2014-12-06T23:33:38Z</dcterms:modified>
</cp:coreProperties>
</file>