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 characteristics of life.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HANDOUT NUMBER 2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5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29" y="338070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Growth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2229" y="3029207"/>
            <a:ext cx="5486400" cy="3305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9555" y="1700011"/>
            <a:ext cx="4597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FF00"/>
                </a:solidFill>
              </a:rPr>
              <a:t>Increases</a:t>
            </a:r>
            <a:r>
              <a:rPr lang="en-US" sz="3600" dirty="0" smtClean="0"/>
              <a:t> in </a:t>
            </a:r>
            <a:r>
              <a:rPr lang="en-US" sz="3600" b="1" u="sng" dirty="0" smtClean="0">
                <a:solidFill>
                  <a:srgbClr val="FFFF00"/>
                </a:solidFill>
              </a:rPr>
              <a:t>size </a:t>
            </a:r>
            <a:r>
              <a:rPr lang="en-US" sz="3600" dirty="0" smtClean="0"/>
              <a:t>over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0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087309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Reproduce- makes more </a:t>
            </a:r>
            <a:r>
              <a:rPr lang="en-US" b="1" dirty="0">
                <a:solidFill>
                  <a:srgbClr val="FFFF00"/>
                </a:solidFill>
              </a:rPr>
              <a:t>individuals </a:t>
            </a:r>
            <a:r>
              <a:rPr lang="en-US" dirty="0"/>
              <a:t>from </a:t>
            </a:r>
            <a:r>
              <a:rPr lang="en-US" b="1" u="sng" dirty="0">
                <a:solidFill>
                  <a:srgbClr val="FFFF00"/>
                </a:solidFill>
              </a:rPr>
              <a:t>itself</a:t>
            </a:r>
            <a:r>
              <a:rPr lang="en-US" dirty="0"/>
              <a:t>, helps the </a:t>
            </a:r>
            <a:r>
              <a:rPr lang="en-US" b="1" u="sng" dirty="0">
                <a:solidFill>
                  <a:srgbClr val="FFFF00"/>
                </a:solidFill>
              </a:rPr>
              <a:t>species</a:t>
            </a:r>
            <a:r>
              <a:rPr lang="en-US" dirty="0"/>
              <a:t> survive.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0163" y="3080544"/>
            <a:ext cx="47625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9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Organized- living things have </a:t>
            </a:r>
            <a:r>
              <a:rPr lang="en-US" b="1" u="sng" dirty="0">
                <a:solidFill>
                  <a:srgbClr val="FFFF00"/>
                </a:solidFill>
              </a:rPr>
              <a:t>organized cells </a:t>
            </a:r>
            <a:r>
              <a:rPr lang="en-US" dirty="0"/>
              <a:t>and </a:t>
            </a:r>
            <a:r>
              <a:rPr lang="en-US" b="1" u="sng" dirty="0">
                <a:solidFill>
                  <a:srgbClr val="FFFF00"/>
                </a:solidFill>
              </a:rPr>
              <a:t>structures </a:t>
            </a:r>
            <a:r>
              <a:rPr lang="en-US" dirty="0"/>
              <a:t>that help them perform </a:t>
            </a:r>
            <a:r>
              <a:rPr lang="en-US" b="1" u="sng" dirty="0">
                <a:solidFill>
                  <a:srgbClr val="FFFF00"/>
                </a:solidFill>
              </a:rPr>
              <a:t>functions</a:t>
            </a:r>
            <a:r>
              <a:rPr lang="en-US" dirty="0"/>
              <a:t> to stay alive.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1493" y="270163"/>
            <a:ext cx="4394237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8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037" y="457046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Water</a:t>
            </a:r>
            <a:r>
              <a:rPr lang="en-US" dirty="0"/>
              <a:t>- living things need water to keep</a:t>
            </a:r>
            <a:r>
              <a:rPr lang="en-US" b="1" u="sng" dirty="0">
                <a:solidFill>
                  <a:srgbClr val="FFFF00"/>
                </a:solidFill>
              </a:rPr>
              <a:t> functioning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://www.freewallpapercollections.com/wp-content/uploads/2014/05/water-backgrounds-for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436418"/>
            <a:ext cx="4819650" cy="36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7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340" y="1307713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Energy- all living things are able to take in food and use if for their daily fuel.  Plants make their own food for energy, everything else “eats” to get energy.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https://encrypted-tbn0.gstatic.com/images?q=tbn:ANd9GcSlBPlJ9p8uz086yF4b01TPywA4R0y-eXHQ6phQleYa6x2XUbl8W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960" y="2814780"/>
            <a:ext cx="4647767" cy="321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5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Response- living things “respond” to stimuli (noise, heat, light)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581890"/>
            <a:ext cx="2821258" cy="3614738"/>
          </a:xfrm>
          <a:prstGeom prst="rect">
            <a:avLst/>
          </a:prstGeom>
        </p:spPr>
      </p:pic>
      <p:pic>
        <p:nvPicPr>
          <p:cNvPr id="3074" name="Picture 2" descr="https://encrypted-tbn1.gstatic.com/images?q=tbn:ANd9GcQXDWf0-8mt98QKJgb4Q_g2awNW571g0x3YI5soSam8o5dQXjxc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392" y="1013013"/>
            <a:ext cx="4416425" cy="275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54842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104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Slice</vt:lpstr>
      <vt:lpstr>GROWER</vt:lpstr>
      <vt:lpstr>Growth</vt:lpstr>
      <vt:lpstr>Reproduce- makes more individuals from itself, helps the species survive. </vt:lpstr>
      <vt:lpstr>Organized- living things have organized cells and structures that help them perform functions to stay alive. </vt:lpstr>
      <vt:lpstr>Water- living things need water to keep functioning. </vt:lpstr>
      <vt:lpstr>Energy- all living things are able to take in food and use if for their daily fuel.  Plants make their own food for energy, everything else “eats” to get energy. </vt:lpstr>
      <vt:lpstr>Response- living things “respond” to stimuli (noise, heat, light)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GROWER</dc:title>
  <dc:creator>Kristina</dc:creator>
  <cp:lastModifiedBy>Kristina</cp:lastModifiedBy>
  <cp:revision>3</cp:revision>
  <dcterms:created xsi:type="dcterms:W3CDTF">2014-09-05T01:12:28Z</dcterms:created>
  <dcterms:modified xsi:type="dcterms:W3CDTF">2014-09-05T01:40:27Z</dcterms:modified>
</cp:coreProperties>
</file>