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5E83C-7F0F-4831-86BC-5E339B9CA71B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3E9A9-E0D3-4C2B-AA69-DC760725A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0B6-DC4C-42C1-9613-66620D37CE3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026-E22A-432A-81E6-22232AAE2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0B6-DC4C-42C1-9613-66620D37CE3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026-E22A-432A-81E6-22232AAE2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0B6-DC4C-42C1-9613-66620D37CE3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026-E22A-432A-81E6-22232AAE2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0B6-DC4C-42C1-9613-66620D37CE3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026-E22A-432A-81E6-22232AAE2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0B6-DC4C-42C1-9613-66620D37CE3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026-E22A-432A-81E6-22232AAE2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0B6-DC4C-42C1-9613-66620D37CE3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026-E22A-432A-81E6-22232AAE2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0B6-DC4C-42C1-9613-66620D37CE3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026-E22A-432A-81E6-22232AAE2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0B6-DC4C-42C1-9613-66620D37CE3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026-E22A-432A-81E6-22232AAE2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0B6-DC4C-42C1-9613-66620D37CE3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026-E22A-432A-81E6-22232AAE2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0B6-DC4C-42C1-9613-66620D37CE3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026-E22A-432A-81E6-22232AAE2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0B6-DC4C-42C1-9613-66620D37CE3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026-E22A-432A-81E6-22232AAE2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DB0B6-DC4C-42C1-9613-66620D37CE3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D7026-E22A-432A-81E6-22232AAE2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						</a:t>
            </a:r>
            <a:r>
              <a:rPr lang="en-US" dirty="0" err="1" smtClean="0"/>
              <a:t>Vocab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/>
              <a:t>Quick Notes on Energy Pyramids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1. An energy pyramid is a diagram that shows how energy is transferred between levels of a food chain.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dirty="0" smtClean="0"/>
              <a:t>2. Energy travels up the pyramid according to the “rule of 10%”.</a:t>
            </a:r>
          </a:p>
          <a:p>
            <a:pPr>
              <a:buNone/>
            </a:pPr>
            <a:r>
              <a:rPr lang="en-US" sz="4800" dirty="0" smtClean="0"/>
              <a:t>    This rule means that only 10% of the energy available in that level of the food chain is passed up to the next level.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9218" name="Picture 2" descr="http://waynesword.palomar.edu/images/eco3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371600"/>
            <a:ext cx="6096000" cy="493059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257800" y="1524000"/>
            <a:ext cx="1524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67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Name      Vocab Quick Notes on Energy Pyramids</vt:lpstr>
      <vt:lpstr>Slide 2</vt:lpstr>
      <vt:lpstr>3. Example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Your Seat</dc:title>
  <dc:creator>Ngai</dc:creator>
  <cp:lastModifiedBy>Ngai</cp:lastModifiedBy>
  <cp:revision>2</cp:revision>
  <dcterms:created xsi:type="dcterms:W3CDTF">2014-11-10T12:07:51Z</dcterms:created>
  <dcterms:modified xsi:type="dcterms:W3CDTF">2014-11-13T20:44:13Z</dcterms:modified>
</cp:coreProperties>
</file>