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sldIdLst>
    <p:sldId id="256" r:id="rId2"/>
    <p:sldId id="257" r:id="rId3"/>
    <p:sldId id="259" r:id="rId4"/>
    <p:sldId id="276" r:id="rId5"/>
    <p:sldId id="278" r:id="rId6"/>
    <p:sldId id="28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723A28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723A28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723A28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723A28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723A28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723A28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723A28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723A28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723A28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00"/>
    <a:srgbClr val="993300"/>
    <a:srgbClr val="009900"/>
    <a:srgbClr val="336600"/>
    <a:srgbClr val="0066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49" d="100"/>
          <a:sy n="49" d="100"/>
        </p:scale>
        <p:origin x="-10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3DDFFC6D-F57F-4386-A39B-6E50A6530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CC246-4836-4173-8A85-67287B7BBAC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FF278-E35E-4151-A8AD-25931B9325E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74C483-B1D6-4671-AF9E-66FF7CC353C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309ED-E022-4E32-84F5-7D7898B7E29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1ABF7-0AF4-4239-BA3B-A9C7F08D983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CF33B-F660-4C12-BB2E-76C4BFFDCE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2D58A-8973-4863-A4D2-05683A248D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71AB8-712F-452E-9933-DB32BFFB13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0FA82-0575-4617-ABF2-A53B6432DA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28DBE-6CCC-418F-B9C2-BC6162C4B4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0B7CC-A095-4D62-BFB0-6EE57AABDF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147C1-E419-4CB1-90CD-E5769BB4F6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0A62F-1EC0-4840-933E-F0EF5DD828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26E50C-A0D7-46A9-85CB-E8FDD21222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9F957-86DB-477C-82F7-B97B92A633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0432A-788C-4A5D-B76C-AD3D43CB07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cmassengale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352C84-E74F-4A32-8940-448134228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Energy Flow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Energy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in an ecosystem originally </a:t>
            </a:r>
            <a:r>
              <a:rPr lang="en-US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comes from the sun</a:t>
            </a:r>
          </a:p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Energy flows through Ecosystems from </a:t>
            </a:r>
            <a:r>
              <a:rPr lang="en-US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producers to consumers</a:t>
            </a:r>
          </a:p>
          <a:p>
            <a:pPr lvl="1" eaLnBrk="1" hangingPunct="1">
              <a:defRPr/>
            </a:pPr>
            <a:r>
              <a:rPr lang="en-US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Producers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(make food)</a:t>
            </a:r>
          </a:p>
          <a:p>
            <a:pPr lvl="1" eaLnBrk="1" hangingPunct="1">
              <a:defRPr/>
            </a:pPr>
            <a:r>
              <a:rPr lang="en-US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Consumers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(use food by eating producers or other consumers)</a:t>
            </a:r>
          </a:p>
          <a:p>
            <a:pPr lvl="1" eaLnBrk="1" hangingPunct="1">
              <a:buFontTx/>
              <a:buNone/>
              <a:defRPr/>
            </a:pPr>
            <a:endParaRPr lang="en-US" sz="3600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0F442-F0DF-49B6-A806-D339823CA9E7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4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Producers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534400" cy="4876800"/>
          </a:xfrm>
        </p:spPr>
        <p:txBody>
          <a:bodyPr/>
          <a:lstStyle/>
          <a:p>
            <a:pPr lvl="1" eaLnBrk="1" hangingPunct="1">
              <a:buFontTx/>
              <a:buChar char="•"/>
              <a:defRPr/>
            </a:pPr>
            <a:r>
              <a:rPr lang="en-US" sz="3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Sunlight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is the main source of energy for </a:t>
            </a:r>
            <a:r>
              <a:rPr lang="en-US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most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life on earth.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Producers: An organism that can make its own food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</a:p>
          <a:p>
            <a:pPr lvl="1" eaLnBrk="1" hangingPunct="1">
              <a:buFontTx/>
              <a:buChar char="•"/>
              <a:defRPr/>
            </a:pPr>
            <a:endParaRPr lang="en-US" sz="36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lvl="1" eaLnBrk="1" hangingPunct="1">
              <a:buFontTx/>
              <a:buChar char="•"/>
              <a:defRPr/>
            </a:pP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</a:t>
            </a:r>
            <a:r>
              <a:rPr lang="en-US" sz="3600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lants are </a:t>
            </a:r>
            <a:r>
              <a:rPr lang="en-US" sz="3600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roducers!)</a:t>
            </a:r>
            <a:endParaRPr 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0E093-F49F-4120-893E-792749BF653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305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Producer That Captures Energy from the sun by: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Photosynthesis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Adds 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Oxygen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to the atmosphere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Removes 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Carbon Dioxide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from the Atmosphere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3F92B-4462-4FB2-8B73-7AB218163C9D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126" name="Picture 6" descr="hair_ricc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210175"/>
            <a:ext cx="25908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667000" y="5486400"/>
            <a:ext cx="2286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Algae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400" b="1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Consumers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6553200" cy="49069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 organism that obtains energy by feeding on other organisms.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Herbivores</a:t>
            </a:r>
          </a:p>
          <a:p>
            <a:pPr lvl="1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Eat Only Plants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Carnivores</a:t>
            </a:r>
          </a:p>
          <a:p>
            <a:pPr lvl="1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Eat Only Other</a:t>
            </a:r>
          </a:p>
          <a:p>
            <a:pPr lvl="1" eaLnBrk="1" hangingPunct="1">
              <a:buFontTx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Animals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ACEDB-3B26-43EA-BA21-741B9E3DE98D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29703" name="Picture 7" descr="Lion%20Eating%20Me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343400"/>
            <a:ext cx="3362325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9" descr="dscf00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1066800"/>
            <a:ext cx="207645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More Consumers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7696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Omnivores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(Humans)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Eat Plants &amp; Animals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Scavengers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- </a:t>
            </a:r>
            <a:r>
              <a:rPr lang="en-US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</a:t>
            </a:r>
            <a:r>
              <a:rPr lang="en-US" sz="32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carnivore </a:t>
            </a:r>
            <a:r>
              <a:rPr lang="en-US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that feeds on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bodies of dead organisms.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19400" y="5394325"/>
            <a:ext cx="1524000" cy="146367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Vulture</a:t>
            </a:r>
            <a:endParaRPr lang="en-US" sz="2800" dirty="0"/>
          </a:p>
        </p:txBody>
      </p:sp>
      <p:pic>
        <p:nvPicPr>
          <p:cNvPr id="8198" name="Picture 7" descr="http://img.tfd.com/wn/46/609F7-scaveng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664075"/>
            <a:ext cx="2209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http://i.dailymail.co.uk/i/pix/2011/01/11/article-0-01E673C200000578-269_468x28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990600"/>
            <a:ext cx="33670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solidFill>
                  <a:srgbClr val="990000"/>
                </a:solidFill>
              </a:rPr>
              <a:t>Decomposers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162800" cy="4906963"/>
          </a:xfrm>
        </p:spPr>
        <p:txBody>
          <a:bodyPr/>
          <a:lstStyle/>
          <a:p>
            <a:r>
              <a:rPr lang="en-US" sz="3200" dirty="0" smtClean="0"/>
              <a:t>Organisms that break down waste and dead organisms and return the raw materials to the environment.</a:t>
            </a:r>
          </a:p>
          <a:p>
            <a:r>
              <a:rPr lang="en-US" sz="3200" dirty="0" smtClean="0"/>
              <a:t>Examples:</a:t>
            </a:r>
          </a:p>
          <a:p>
            <a:pPr lvl="1"/>
            <a:r>
              <a:rPr lang="en-US" sz="2800" dirty="0" smtClean="0"/>
              <a:t>Bacteria, </a:t>
            </a:r>
          </a:p>
          <a:p>
            <a:pPr lvl="1"/>
            <a:r>
              <a:rPr lang="en-US" sz="2800" dirty="0" smtClean="0"/>
              <a:t>Fungi </a:t>
            </a:r>
          </a:p>
          <a:p>
            <a:pPr lvl="1">
              <a:buFontTx/>
              <a:buNone/>
            </a:pPr>
            <a:r>
              <a:rPr lang="en-US" sz="2800" dirty="0" smtClean="0"/>
              <a:t>	(mold and mushrooms)</a:t>
            </a:r>
          </a:p>
          <a:p>
            <a:pPr lvl="1"/>
            <a:r>
              <a:rPr lang="en-US" sz="2800" dirty="0" smtClean="0"/>
              <a:t>Worms</a:t>
            </a:r>
          </a:p>
          <a:p>
            <a:pPr lvl="1"/>
            <a:r>
              <a:rPr lang="en-US" sz="2800" dirty="0" smtClean="0"/>
              <a:t>Dung Beetles</a:t>
            </a:r>
          </a:p>
          <a:p>
            <a:pPr lvl="1"/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080125"/>
            <a:ext cx="2895600" cy="777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Presentation adapted and modified from biology junction, </a:t>
            </a:r>
            <a:r>
              <a:rPr lang="en-US" dirty="0" err="1" smtClean="0"/>
              <a:t>cmassengale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D4D77-9B04-4328-98BF-00A7A7E021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222" name="Picture 4" descr="http://images.fineartamerica.com/images-medium-large/shelf-fungi-krabi-roy-fo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590800"/>
            <a:ext cx="30861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" descr="http://3.bp.blogspot.com/-ZwwtEFx3k_c/T-dLUAS0TwI/AAAAAAAAAXs/sAd7VNCExVo/s200/DUNG_BEET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483100"/>
            <a:ext cx="31242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164</Words>
  <Application>Microsoft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Comic Sans MS</vt:lpstr>
      <vt:lpstr>Arial</vt:lpstr>
      <vt:lpstr>Times New Roman</vt:lpstr>
      <vt:lpstr>Office Theme</vt:lpstr>
      <vt:lpstr>Energy Flow</vt:lpstr>
      <vt:lpstr>Producers</vt:lpstr>
      <vt:lpstr>Example</vt:lpstr>
      <vt:lpstr>Consumers</vt:lpstr>
      <vt:lpstr>More Consumers</vt:lpstr>
      <vt:lpstr>Decomposers</vt:lpstr>
    </vt:vector>
  </TitlesOfParts>
  <Company>Kelso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Flow</dc:title>
  <dc:creator>Cheryl Massengale</dc:creator>
  <cp:lastModifiedBy>Ngai</cp:lastModifiedBy>
  <cp:revision>29</cp:revision>
  <dcterms:created xsi:type="dcterms:W3CDTF">2001-09-27T06:16:46Z</dcterms:created>
  <dcterms:modified xsi:type="dcterms:W3CDTF">2014-10-29T15:41:28Z</dcterms:modified>
</cp:coreProperties>
</file>